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969D4-0B3C-4531-8703-DE43997C0777}" type="datetimeFigureOut">
              <a:rPr lang="en-US" smtClean="0"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EA5D3-D272-4880-B43B-180E9EBF03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505" y="1143000"/>
            <a:ext cx="1682495" cy="175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143000"/>
            <a:ext cx="18254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143000"/>
            <a:ext cx="1673661" cy="1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1143000"/>
            <a:ext cx="174234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43000"/>
            <a:ext cx="1828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4874" y="3048000"/>
            <a:ext cx="167912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3048000"/>
            <a:ext cx="1828800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3048000"/>
            <a:ext cx="167912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81200" y="3048000"/>
            <a:ext cx="1752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048000"/>
            <a:ext cx="1828800" cy="167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70394" y="4876800"/>
            <a:ext cx="167360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62600" y="4876800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10000" y="4876800"/>
            <a:ext cx="167309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81200" y="4876800"/>
            <a:ext cx="1743075" cy="1681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4876800"/>
            <a:ext cx="182575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990600" y="152400"/>
            <a:ext cx="7772400" cy="841375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B Mitra" pitchFamily="2" charset="-78"/>
              </a:rPr>
              <a:t>توصیه های بهداشتی در مقابله با کرونا ویروس</a:t>
            </a:r>
            <a:endParaRPr kumimoji="0" lang="en-US" sz="3600" b="1" i="0" u="none" strike="noStrike" kern="120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B Mitra" pitchFamily="2" charset="-78"/>
            </a:endParaRPr>
          </a:p>
        </p:txBody>
      </p:sp>
      <p:pic>
        <p:nvPicPr>
          <p:cNvPr id="21" name="Picture 3" descr="C:\Users\user\Desktop\index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52400"/>
            <a:ext cx="914400" cy="68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5</cp:revision>
  <dcterms:created xsi:type="dcterms:W3CDTF">2020-02-22T08:23:20Z</dcterms:created>
  <dcterms:modified xsi:type="dcterms:W3CDTF">2020-02-22T08:53:08Z</dcterms:modified>
</cp:coreProperties>
</file>